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 snapToGrid="0">
      <p:cViewPr>
        <p:scale>
          <a:sx n="80" d="100"/>
          <a:sy n="80" d="100"/>
        </p:scale>
        <p:origin x="418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6A89-7721-4B55-B4AF-3B01966D3001}" type="datetimeFigureOut">
              <a:rPr lang="zh-CN" altLang="en-US" smtClean="0"/>
              <a:t>2021/8/31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23277-B378-4723-9B34-FD139A360B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830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6A89-7721-4B55-B4AF-3B01966D3001}" type="datetimeFigureOut">
              <a:rPr lang="zh-CN" altLang="en-US" smtClean="0"/>
              <a:t>2021/8/31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23277-B378-4723-9B34-FD139A360B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2486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6A89-7721-4B55-B4AF-3B01966D3001}" type="datetimeFigureOut">
              <a:rPr lang="zh-CN" altLang="en-US" smtClean="0"/>
              <a:t>2021/8/31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23277-B378-4723-9B34-FD139A360B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9950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6A89-7721-4B55-B4AF-3B01966D3001}" type="datetimeFigureOut">
              <a:rPr lang="zh-CN" altLang="en-US" smtClean="0"/>
              <a:t>2021/8/31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23277-B378-4723-9B34-FD139A360B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060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6A89-7721-4B55-B4AF-3B01966D3001}" type="datetimeFigureOut">
              <a:rPr lang="zh-CN" altLang="en-US" smtClean="0"/>
              <a:t>2021/8/31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23277-B378-4723-9B34-FD139A360B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798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6A89-7721-4B55-B4AF-3B01966D3001}" type="datetimeFigureOut">
              <a:rPr lang="zh-CN" altLang="en-US" smtClean="0"/>
              <a:t>2021/8/31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23277-B378-4723-9B34-FD139A360B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42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6A89-7721-4B55-B4AF-3B01966D3001}" type="datetimeFigureOut">
              <a:rPr lang="zh-CN" altLang="en-US" smtClean="0"/>
              <a:t>2021/8/31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23277-B378-4723-9B34-FD139A360B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821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6A89-7721-4B55-B4AF-3B01966D3001}" type="datetimeFigureOut">
              <a:rPr lang="zh-CN" altLang="en-US" smtClean="0"/>
              <a:t>2021/8/31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23277-B378-4723-9B34-FD139A360B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081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6A89-7721-4B55-B4AF-3B01966D3001}" type="datetimeFigureOut">
              <a:rPr lang="zh-CN" altLang="en-US" smtClean="0"/>
              <a:t>2021/8/31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23277-B378-4723-9B34-FD139A360B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112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6A89-7721-4B55-B4AF-3B01966D3001}" type="datetimeFigureOut">
              <a:rPr lang="zh-CN" altLang="en-US" smtClean="0"/>
              <a:t>2021/8/31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23277-B378-4723-9B34-FD139A360B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433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6A89-7721-4B55-B4AF-3B01966D3001}" type="datetimeFigureOut">
              <a:rPr lang="zh-CN" altLang="en-US" smtClean="0"/>
              <a:t>2021/8/31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23277-B378-4723-9B34-FD139A360B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172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26A89-7721-4B55-B4AF-3B01966D3001}" type="datetimeFigureOut">
              <a:rPr lang="zh-CN" altLang="en-US" smtClean="0"/>
              <a:t>2021/8/31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23277-B378-4723-9B34-FD139A360B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30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04860" y="76487"/>
            <a:ext cx="11928147" cy="6210011"/>
            <a:chOff x="104860" y="76487"/>
            <a:chExt cx="11928147" cy="6210011"/>
          </a:xfrm>
        </p:grpSpPr>
        <p:sp>
          <p:nvSpPr>
            <p:cNvPr id="4" name="圆角矩形 3"/>
            <p:cNvSpPr/>
            <p:nvPr/>
          </p:nvSpPr>
          <p:spPr>
            <a:xfrm>
              <a:off x="104860" y="1983398"/>
              <a:ext cx="1477109" cy="633046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DFM Check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2126817" y="1984130"/>
              <a:ext cx="1636104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Cutting of CCL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4307769" y="1980467"/>
              <a:ext cx="1477109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Drilling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6329726" y="1983398"/>
              <a:ext cx="1593242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Sinking</a:t>
              </a:r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</a:p>
            <a:p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zh-CN" sz="1200" b="1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</a:t>
              </a:r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Copper Plating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8467816" y="1980467"/>
              <a:ext cx="1543234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Layout  </a:t>
              </a:r>
            </a:p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(Outer circuit) 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10555898" y="1980467"/>
              <a:ext cx="1477109" cy="633046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Quality inspection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右箭头 10"/>
            <p:cNvSpPr/>
            <p:nvPr/>
          </p:nvSpPr>
          <p:spPr>
            <a:xfrm>
              <a:off x="1620069" y="2201740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右箭头 11"/>
            <p:cNvSpPr/>
            <p:nvPr/>
          </p:nvSpPr>
          <p:spPr>
            <a:xfrm>
              <a:off x="3802392" y="2201740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右箭头 12"/>
            <p:cNvSpPr/>
            <p:nvPr/>
          </p:nvSpPr>
          <p:spPr>
            <a:xfrm>
              <a:off x="5824349" y="2201740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右箭头 13"/>
            <p:cNvSpPr/>
            <p:nvPr/>
          </p:nvSpPr>
          <p:spPr>
            <a:xfrm>
              <a:off x="7962439" y="2201740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右箭头 14"/>
            <p:cNvSpPr/>
            <p:nvPr/>
          </p:nvSpPr>
          <p:spPr>
            <a:xfrm>
              <a:off x="10050521" y="2201740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下箭头 15"/>
            <p:cNvSpPr/>
            <p:nvPr/>
          </p:nvSpPr>
          <p:spPr>
            <a:xfrm>
              <a:off x="11186452" y="2905125"/>
              <a:ext cx="216000" cy="4644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104860" y="3861320"/>
              <a:ext cx="1477109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Legend Printing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2126817" y="3862052"/>
              <a:ext cx="1636104" cy="633046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Quality inspection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4307769" y="3858389"/>
              <a:ext cx="1477109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Solder Mask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6329726" y="3861320"/>
              <a:ext cx="1593242" cy="633046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Quality inspection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8467816" y="3858389"/>
              <a:ext cx="1543234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Etching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10555898" y="3858389"/>
              <a:ext cx="1477109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Pattern Plating</a:t>
              </a:r>
            </a:p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/2nd Copper Plating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右箭头 22"/>
            <p:cNvSpPr/>
            <p:nvPr/>
          </p:nvSpPr>
          <p:spPr>
            <a:xfrm rot="10800000">
              <a:off x="1620069" y="40796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右箭头 23"/>
            <p:cNvSpPr/>
            <p:nvPr/>
          </p:nvSpPr>
          <p:spPr>
            <a:xfrm rot="10800000">
              <a:off x="3802392" y="40796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右箭头 24"/>
            <p:cNvSpPr/>
            <p:nvPr/>
          </p:nvSpPr>
          <p:spPr>
            <a:xfrm rot="10800000">
              <a:off x="5824349" y="40796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右箭头 25"/>
            <p:cNvSpPr/>
            <p:nvPr/>
          </p:nvSpPr>
          <p:spPr>
            <a:xfrm rot="10800000">
              <a:off x="7962439" y="40796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右箭头 26"/>
            <p:cNvSpPr/>
            <p:nvPr/>
          </p:nvSpPr>
          <p:spPr>
            <a:xfrm rot="10800000">
              <a:off x="10050521" y="40796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104860" y="5652720"/>
              <a:ext cx="1477109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Immersion Tin (or Immersion Gold) 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圆角矩形 28"/>
            <p:cNvSpPr/>
            <p:nvPr/>
          </p:nvSpPr>
          <p:spPr>
            <a:xfrm>
              <a:off x="2126817" y="5653452"/>
              <a:ext cx="1636104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Flying Probe Test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4307769" y="5649789"/>
              <a:ext cx="1477109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CNC Routing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6329726" y="5652720"/>
              <a:ext cx="1593242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V-Cut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8467816" y="5649789"/>
              <a:ext cx="1543234" cy="633046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Final inspection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圆角矩形 32"/>
            <p:cNvSpPr/>
            <p:nvPr/>
          </p:nvSpPr>
          <p:spPr>
            <a:xfrm>
              <a:off x="10555898" y="5649789"/>
              <a:ext cx="1477109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Vacuum Packaging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右箭头 33"/>
            <p:cNvSpPr/>
            <p:nvPr/>
          </p:nvSpPr>
          <p:spPr>
            <a:xfrm>
              <a:off x="1620069" y="58710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右箭头 34"/>
            <p:cNvSpPr/>
            <p:nvPr/>
          </p:nvSpPr>
          <p:spPr>
            <a:xfrm>
              <a:off x="3802392" y="58710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右箭头 35"/>
            <p:cNvSpPr/>
            <p:nvPr/>
          </p:nvSpPr>
          <p:spPr>
            <a:xfrm>
              <a:off x="5824349" y="58710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右箭头 36"/>
            <p:cNvSpPr/>
            <p:nvPr/>
          </p:nvSpPr>
          <p:spPr>
            <a:xfrm>
              <a:off x="7962439" y="58710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右箭头 37"/>
            <p:cNvSpPr/>
            <p:nvPr/>
          </p:nvSpPr>
          <p:spPr>
            <a:xfrm>
              <a:off x="10050521" y="58710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下箭头 38"/>
            <p:cNvSpPr/>
            <p:nvPr/>
          </p:nvSpPr>
          <p:spPr>
            <a:xfrm>
              <a:off x="725889" y="4950132"/>
              <a:ext cx="216000" cy="4644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1503522" y="962752"/>
              <a:ext cx="9107558" cy="5619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n-US" altLang="zh-CN" sz="3000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Double Layer PCB Manufacturing Process Flow chart</a:t>
              </a:r>
              <a:endParaRPr lang="zh-CN" altLang="zh-CN" sz="3000" b="1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104860" y="218583"/>
              <a:ext cx="2663806" cy="3228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n-US" altLang="zh-CN" sz="1400" b="1" dirty="0" err="1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JingHongYi</a:t>
              </a:r>
              <a:r>
                <a:rPr lang="en-US" altLang="zh-CN" sz="1400" b="1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PCB (HK) CO.LTD</a:t>
              </a:r>
              <a:endParaRPr lang="zh-CN" altLang="zh-CN" sz="1400" b="1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9636680" y="218583"/>
              <a:ext cx="2128853" cy="3228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n-US" altLang="zh-CN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Https://www.pcbelec.com</a:t>
              </a:r>
              <a:endParaRPr lang="zh-CN" altLang="zh-CN" sz="1400" b="1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26047" y="76487"/>
              <a:ext cx="1080000" cy="54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91251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04860" y="76487"/>
            <a:ext cx="11928147" cy="6210011"/>
            <a:chOff x="104860" y="76487"/>
            <a:chExt cx="11928147" cy="6210011"/>
          </a:xfrm>
        </p:grpSpPr>
        <p:sp>
          <p:nvSpPr>
            <p:cNvPr id="4" name="圆角矩形 3"/>
            <p:cNvSpPr/>
            <p:nvPr/>
          </p:nvSpPr>
          <p:spPr>
            <a:xfrm>
              <a:off x="104860" y="1983398"/>
              <a:ext cx="1477109" cy="633046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DFM Check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2126817" y="1984130"/>
              <a:ext cx="1636104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Cutting of CCL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4307769" y="1980467"/>
              <a:ext cx="1477109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Drilling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6329726" y="1983398"/>
              <a:ext cx="1593242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zh-CN" sz="1200" b="1" baseline="30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</a:t>
              </a:r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Copper Plating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8467816" y="1980467"/>
              <a:ext cx="1543234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Layout  </a:t>
              </a:r>
            </a:p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(Outer circuit) 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10555898" y="1980467"/>
              <a:ext cx="1477109" cy="633046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Quality inspection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右箭头 10"/>
            <p:cNvSpPr/>
            <p:nvPr/>
          </p:nvSpPr>
          <p:spPr>
            <a:xfrm>
              <a:off x="1620069" y="2201740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右箭头 11"/>
            <p:cNvSpPr/>
            <p:nvPr/>
          </p:nvSpPr>
          <p:spPr>
            <a:xfrm>
              <a:off x="3802392" y="2201740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右箭头 12"/>
            <p:cNvSpPr/>
            <p:nvPr/>
          </p:nvSpPr>
          <p:spPr>
            <a:xfrm>
              <a:off x="5824349" y="2201740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右箭头 13"/>
            <p:cNvSpPr/>
            <p:nvPr/>
          </p:nvSpPr>
          <p:spPr>
            <a:xfrm>
              <a:off x="7962439" y="2201740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右箭头 14"/>
            <p:cNvSpPr/>
            <p:nvPr/>
          </p:nvSpPr>
          <p:spPr>
            <a:xfrm>
              <a:off x="10050521" y="2201740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下箭头 15"/>
            <p:cNvSpPr/>
            <p:nvPr/>
          </p:nvSpPr>
          <p:spPr>
            <a:xfrm>
              <a:off x="11186452" y="2905125"/>
              <a:ext cx="216000" cy="4644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104860" y="3861320"/>
              <a:ext cx="1477109" cy="633046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Quality inspection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2126817" y="3862052"/>
              <a:ext cx="1636104" cy="633046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Solder Mask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4307769" y="3858389"/>
              <a:ext cx="1477109" cy="633046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Quality inspection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6329726" y="3861320"/>
              <a:ext cx="1593242" cy="633046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Etching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8467816" y="3858389"/>
              <a:ext cx="1543234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Gold and Nickel Plating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10555898" y="3858389"/>
              <a:ext cx="1477109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Pattern Plating</a:t>
              </a:r>
            </a:p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/2nd Copper Plating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右箭头 22"/>
            <p:cNvSpPr/>
            <p:nvPr/>
          </p:nvSpPr>
          <p:spPr>
            <a:xfrm rot="10800000">
              <a:off x="1620069" y="40796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右箭头 23"/>
            <p:cNvSpPr/>
            <p:nvPr/>
          </p:nvSpPr>
          <p:spPr>
            <a:xfrm rot="10800000">
              <a:off x="3802392" y="40796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右箭头 24"/>
            <p:cNvSpPr/>
            <p:nvPr/>
          </p:nvSpPr>
          <p:spPr>
            <a:xfrm rot="10800000">
              <a:off x="5824349" y="40796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右箭头 25"/>
            <p:cNvSpPr/>
            <p:nvPr/>
          </p:nvSpPr>
          <p:spPr>
            <a:xfrm rot="10800000">
              <a:off x="7962439" y="40796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右箭头 26"/>
            <p:cNvSpPr/>
            <p:nvPr/>
          </p:nvSpPr>
          <p:spPr>
            <a:xfrm rot="10800000">
              <a:off x="10050521" y="40796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104860" y="5652720"/>
              <a:ext cx="1477109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Legend Printing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圆角矩形 28"/>
            <p:cNvSpPr/>
            <p:nvPr/>
          </p:nvSpPr>
          <p:spPr>
            <a:xfrm>
              <a:off x="2126817" y="5653452"/>
              <a:ext cx="1636104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CNC Routing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4307769" y="5649789"/>
              <a:ext cx="1477109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V-Cut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6329726" y="5652720"/>
              <a:ext cx="1593242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Flying Probe Test 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8467816" y="5649789"/>
              <a:ext cx="1543234" cy="633046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Final inspection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圆角矩形 32"/>
            <p:cNvSpPr/>
            <p:nvPr/>
          </p:nvSpPr>
          <p:spPr>
            <a:xfrm>
              <a:off x="10555898" y="5649789"/>
              <a:ext cx="1477109" cy="63304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Vacuum Packaging</a:t>
              </a:r>
              <a:endPara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右箭头 33"/>
            <p:cNvSpPr/>
            <p:nvPr/>
          </p:nvSpPr>
          <p:spPr>
            <a:xfrm>
              <a:off x="1620069" y="58710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右箭头 34"/>
            <p:cNvSpPr/>
            <p:nvPr/>
          </p:nvSpPr>
          <p:spPr>
            <a:xfrm>
              <a:off x="3802392" y="58710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右箭头 35"/>
            <p:cNvSpPr/>
            <p:nvPr/>
          </p:nvSpPr>
          <p:spPr>
            <a:xfrm>
              <a:off x="5824349" y="58710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右箭头 36"/>
            <p:cNvSpPr/>
            <p:nvPr/>
          </p:nvSpPr>
          <p:spPr>
            <a:xfrm>
              <a:off x="7962439" y="58710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右箭头 37"/>
            <p:cNvSpPr/>
            <p:nvPr/>
          </p:nvSpPr>
          <p:spPr>
            <a:xfrm>
              <a:off x="10050521" y="5871062"/>
              <a:ext cx="465906" cy="21761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下箭头 38"/>
            <p:cNvSpPr/>
            <p:nvPr/>
          </p:nvSpPr>
          <p:spPr>
            <a:xfrm>
              <a:off x="725889" y="4950132"/>
              <a:ext cx="216000" cy="4644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1058439" y="930875"/>
              <a:ext cx="10138801" cy="5619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n-US" altLang="zh-CN" sz="3000" b="1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Double-sided PCB with Gold Plating Manufacturing Process</a:t>
              </a:r>
              <a:endParaRPr lang="zh-CN" altLang="zh-CN" sz="3000" b="1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104860" y="218583"/>
              <a:ext cx="2663806" cy="3228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n-US" altLang="zh-CN" sz="1400" b="1" dirty="0" err="1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JingHongYi</a:t>
              </a:r>
              <a:r>
                <a:rPr lang="en-US" altLang="zh-CN" sz="1400" b="1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PCB (HK) CO.LTD</a:t>
              </a:r>
              <a:endParaRPr lang="zh-CN" altLang="zh-CN" sz="1400" b="1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9636680" y="218583"/>
              <a:ext cx="2128853" cy="3228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n-US" altLang="zh-CN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Https://www.pcbelec.com</a:t>
              </a:r>
              <a:endParaRPr lang="zh-CN" altLang="zh-CN" sz="1400" b="1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26047" y="76487"/>
              <a:ext cx="1080000" cy="54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98445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128</Words>
  <Application>Microsoft Office PowerPoint</Application>
  <PresentationFormat>宽屏</PresentationFormat>
  <Paragraphs>47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等线</vt:lpstr>
      <vt:lpstr>等线 Light</vt:lpstr>
      <vt:lpstr>Arial</vt:lpstr>
      <vt:lpstr>Calibri</vt:lpstr>
      <vt:lpstr>Times New Roman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赵炳强</dc:creator>
  <cp:lastModifiedBy>赵炳强</cp:lastModifiedBy>
  <cp:revision>7</cp:revision>
  <dcterms:created xsi:type="dcterms:W3CDTF">2021-08-31T08:57:55Z</dcterms:created>
  <dcterms:modified xsi:type="dcterms:W3CDTF">2021-08-31T09:29:31Z</dcterms:modified>
</cp:coreProperties>
</file>